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3" r:id="rId4"/>
    <p:sldId id="261" r:id="rId5"/>
    <p:sldId id="260" r:id="rId6"/>
    <p:sldId id="268" r:id="rId7"/>
    <p:sldId id="269" r:id="rId8"/>
    <p:sldId id="270" r:id="rId9"/>
    <p:sldId id="265" r:id="rId10"/>
    <p:sldId id="266" r:id="rId11"/>
    <p:sldId id="267" r:id="rId12"/>
    <p:sldId id="258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033" autoAdjust="0"/>
  </p:normalViewPr>
  <p:slideViewPr>
    <p:cSldViewPr snapToGrid="0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AA3A8-CBD7-4BAF-A086-C826AFBE6A89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591A9-A9DD-4846-91DD-06420445BDC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82065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Vamos a analizar un poco la situación del problema 2, el problema del científico Kelvin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4348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04ABD-B038-F571-F444-93F1C93A9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8303E19-E3FF-FBB6-DFE2-276C5B9409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449927F2-CF90-5092-44F1-DEB3507948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77EFBB3-E6A5-F1F4-54AF-ABEB8BC02D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8376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4ABF6-0640-325C-A423-CA96A8869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1719FD4-B04F-A90C-1E2D-B3FC4D6745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68DFAD9-98CD-81A1-F55C-BA771F95E9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4B2B277-3CA4-5867-3CE9-A3029153EF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63406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El problema plantea que el científico debe realizar mediciones de temperatura y anotar esa medición con la fecha</a:t>
            </a:r>
          </a:p>
          <a:p>
            <a:endParaRPr lang="es-AR" dirty="0"/>
          </a:p>
          <a:p>
            <a:r>
              <a:rPr lang="es-AR" dirty="0"/>
              <a:t>Se propone la utilización de un árbol AVL</a:t>
            </a:r>
          </a:p>
          <a:p>
            <a:endParaRPr lang="es-AR" dirty="0"/>
          </a:p>
          <a:p>
            <a:r>
              <a:rPr lang="es-AR" dirty="0"/>
              <a:t>¿Qué tipo de arboles conocen? </a:t>
            </a:r>
          </a:p>
          <a:p>
            <a:r>
              <a:rPr lang="es-AR" dirty="0"/>
              <a:t>El montículo es un árbol que utiliza internamente una lista</a:t>
            </a:r>
          </a:p>
          <a:p>
            <a:r>
              <a:rPr lang="es-AR" dirty="0"/>
              <a:t>Los ABB y los AVL utilizan nodos y referencias</a:t>
            </a:r>
          </a:p>
          <a:p>
            <a:endParaRPr lang="es-AR" dirty="0"/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21952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A cual de todos esos atributos del nodo corresponde la temperatura y a cual corresponde la fecha</a:t>
            </a:r>
          </a:p>
          <a:p>
            <a:endParaRPr lang="es-AR" dirty="0"/>
          </a:p>
          <a:p>
            <a:r>
              <a:rPr lang="es-AR" dirty="0"/>
              <a:t>Tanto en un árbol ABB como en un AVL, los nodos se ordenan en función de la clave</a:t>
            </a:r>
          </a:p>
          <a:p>
            <a:endParaRPr lang="es-AR" dirty="0"/>
          </a:p>
          <a:p>
            <a:r>
              <a:rPr lang="es-AR" dirty="0"/>
              <a:t>Por lo tanto, el objeto que esté almacenado en la clave debe ser comparable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4135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9DE9D-A2B5-1DC2-283F-290CCA296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73989E3-9593-E6C0-C19F-323230BFF6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B45398B-9522-87C9-D770-0142CCC2B3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Entonces volvamos un poquito al registro del científico y centrémonos solamente en las fechas para analizar la diferencia entre como almacenan los datos el ABB y el AVL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6B1B92B-3B1E-9688-8C24-6973E201EB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73841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40935-4153-E7D5-DA4A-455BB6B51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A61F865-F8AF-1AAD-394B-6F0433FD68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1F7BE26-8D05-D53D-4593-990A387D24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</a:pPr>
            <a:r>
              <a:rPr lang="es-MX" altLang="es-AR" dirty="0"/>
              <a:t>La cantidad máxima de comparaciones al realizar una búsqueda en un ABB está determinada por la altura del árbol.</a:t>
            </a:r>
          </a:p>
          <a:p>
            <a:pPr algn="just">
              <a:spcBef>
                <a:spcPct val="50000"/>
              </a:spcBef>
            </a:pPr>
            <a:r>
              <a:rPr lang="es-MX" altLang="es-AR" dirty="0"/>
              <a:t>Si un árbol degenera/degrada en una lista, se tiene un árbol cuya altura es igual a la cantidad de nodos en el árbol, y el peor caso corresponderá a realizar tantas comparaciones como nodos tenga el árbol.</a:t>
            </a: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D3237C8-3479-1BE1-35FA-52B537E2C4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50435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En general en un árbol ABB los nodos van a estar mas o menos distribuidos. </a:t>
            </a:r>
          </a:p>
          <a:p>
            <a:endParaRPr lang="es-AR" dirty="0"/>
          </a:p>
          <a:p>
            <a:r>
              <a:rPr lang="es-AR" dirty="0"/>
              <a:t>Podemos observar que todos los valores a la izquierda de la raíz son menores que la raíz, y que todos los nodos a la derecha de la raíz son mayores</a:t>
            </a:r>
          </a:p>
          <a:p>
            <a:endParaRPr lang="es-A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La manera en que los elementos estén distribuidos en un árbol de búsqueda determinará su altura y, en consecuencia, la cantidad de comparaciones a realizar al buscar un elemento (eficiencia). 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07264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Lo ideal sería que el árbol tuviera sus elementos distribuidos en forma equilibrada o balanceada, consiguiendo así la mayor eficiencia que ofrece la búsqueda binaria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34851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Lo ideal sería que el árbol tuviera sus elementos distribuidos en forma equilibrada o balanceada, consiguiendo así la mayor eficiencia que ofrece la búsqueda binaria</a:t>
            </a:r>
          </a:p>
          <a:p>
            <a:endParaRPr 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En un árbol balanceado, la cantidad de comparaciones va a ser logarítmica con respecto a la cantidad de elementos.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MX" alt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Lo que determina que un árbol esté balanceado es el FACTOR DE EQUILIBRIO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MX" alt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El factor de equilibrio se calcula como la altura del subárbol izquierdo menos la altura del subárbol derecho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33691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Para balancear un árbol hay que realizar rotaciones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17568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34835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3136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1323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99567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22623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84510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39585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5358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52279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14286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04767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82CB78D-F5A2-4B74-A3F9-565060EF3BD0}" type="datetimeFigureOut">
              <a:rPr lang="es-AR" smtClean="0"/>
              <a:t>21/5/2025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34307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27F1DB-D4BA-8568-D216-D886859677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s-AR" dirty="0"/>
            </a:br>
            <a:r>
              <a:rPr lang="es-AR" dirty="0"/>
              <a:t>Árboles</a:t>
            </a:r>
          </a:p>
        </p:txBody>
      </p:sp>
    </p:spTree>
    <p:extLst>
      <p:ext uri="{BB962C8B-B14F-4D97-AF65-F5344CB8AC3E}">
        <p14:creationId xmlns:p14="http://schemas.microsoft.com/office/powerpoint/2010/main" val="276475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8F64F-278E-2982-4E70-01FF47A19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7131FD-948F-3E7E-6DBF-5131F68FB281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57D1E07-3551-26B3-D760-C0B92885B90D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A1DD7B5-0017-B71B-E404-2220332E652C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88164194-8005-F147-BD7B-384177CB9594}"/>
              </a:ext>
            </a:extLst>
          </p:cNvPr>
          <p:cNvSpPr/>
          <p:nvPr/>
        </p:nvSpPr>
        <p:spPr>
          <a:xfrm>
            <a:off x="4796956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16DFB9A-9F95-F593-C501-3F2F86F81BB8}"/>
              </a:ext>
            </a:extLst>
          </p:cNvPr>
          <p:cNvCxnSpPr>
            <a:cxnSpLocks/>
          </p:cNvCxnSpPr>
          <p:nvPr/>
        </p:nvCxnSpPr>
        <p:spPr>
          <a:xfrm>
            <a:off x="5597231" y="35629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54C4371F-4113-65B5-B1BB-1AFF62DA9CA4}"/>
              </a:ext>
            </a:extLst>
          </p:cNvPr>
          <p:cNvSpPr/>
          <p:nvPr/>
        </p:nvSpPr>
        <p:spPr>
          <a:xfrm>
            <a:off x="2555254" y="2757269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13C13B5-7F84-CD64-07F9-C01380FA41EB}"/>
              </a:ext>
            </a:extLst>
          </p:cNvPr>
          <p:cNvCxnSpPr>
            <a:cxnSpLocks/>
          </p:cNvCxnSpPr>
          <p:nvPr/>
        </p:nvCxnSpPr>
        <p:spPr>
          <a:xfrm flipH="1">
            <a:off x="5469519" y="4902306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 hidden="1">
            <a:extLst>
              <a:ext uri="{FF2B5EF4-FFF2-40B4-BE49-F238E27FC236}">
                <a16:creationId xmlns:a16="http://schemas.microsoft.com/office/drawing/2014/main" id="{B2A40EC3-AF0D-8ECA-3C19-7DDC32B98EDF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 hidden="1">
            <a:extLst>
              <a:ext uri="{FF2B5EF4-FFF2-40B4-BE49-F238E27FC236}">
                <a16:creationId xmlns:a16="http://schemas.microsoft.com/office/drawing/2014/main" id="{11537AD4-4A53-D7E4-DF76-2777E93D6AF6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 hidden="1">
            <a:extLst>
              <a:ext uri="{FF2B5EF4-FFF2-40B4-BE49-F238E27FC236}">
                <a16:creationId xmlns:a16="http://schemas.microsoft.com/office/drawing/2014/main" id="{F2065C0A-89FA-2098-2CEF-3CB2E500D7A3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 hidden="1">
            <a:extLst>
              <a:ext uri="{FF2B5EF4-FFF2-40B4-BE49-F238E27FC236}">
                <a16:creationId xmlns:a16="http://schemas.microsoft.com/office/drawing/2014/main" id="{036751D6-DF08-8479-CB6E-7ED007744846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 hidden="1">
            <a:extLst>
              <a:ext uri="{FF2B5EF4-FFF2-40B4-BE49-F238E27FC236}">
                <a16:creationId xmlns:a16="http://schemas.microsoft.com/office/drawing/2014/main" id="{CF426F1D-671B-5D8E-A46A-17A7A62F3117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 hidden="1">
            <a:extLst>
              <a:ext uri="{FF2B5EF4-FFF2-40B4-BE49-F238E27FC236}">
                <a16:creationId xmlns:a16="http://schemas.microsoft.com/office/drawing/2014/main" id="{849AFA40-7612-2617-AC4F-8A197D02961C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4C43E776-A956-FC93-8349-432F8A075C6C}"/>
              </a:ext>
            </a:extLst>
          </p:cNvPr>
          <p:cNvSpPr/>
          <p:nvPr/>
        </p:nvSpPr>
        <p:spPr>
          <a:xfrm>
            <a:off x="2555254" y="2757269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15" name="Flecha: circular 14">
            <a:extLst>
              <a:ext uri="{FF2B5EF4-FFF2-40B4-BE49-F238E27FC236}">
                <a16:creationId xmlns:a16="http://schemas.microsoft.com/office/drawing/2014/main" id="{4EBECCD0-A500-3703-DA55-4CA7D2ECFE45}"/>
              </a:ext>
            </a:extLst>
          </p:cNvPr>
          <p:cNvSpPr/>
          <p:nvPr/>
        </p:nvSpPr>
        <p:spPr>
          <a:xfrm>
            <a:off x="5711356" y="3712843"/>
            <a:ext cx="1420097" cy="1232898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2E5E0E94-512C-E0AF-9E9D-76757105C1FC}"/>
              </a:ext>
            </a:extLst>
          </p:cNvPr>
          <p:cNvCxnSpPr>
            <a:cxnSpLocks/>
          </p:cNvCxnSpPr>
          <p:nvPr/>
        </p:nvCxnSpPr>
        <p:spPr>
          <a:xfrm>
            <a:off x="6833580" y="4902306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3432D408-D923-71CD-8E9C-810FC9C7DE75}"/>
              </a:ext>
            </a:extLst>
          </p:cNvPr>
          <p:cNvCxnSpPr>
            <a:cxnSpLocks/>
          </p:cNvCxnSpPr>
          <p:nvPr/>
        </p:nvCxnSpPr>
        <p:spPr>
          <a:xfrm flipH="1">
            <a:off x="4210122" y="3564213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412C29C-88B6-116E-95FF-5563DA53ED0B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</p:spTree>
    <p:extLst>
      <p:ext uri="{BB962C8B-B14F-4D97-AF65-F5344CB8AC3E}">
        <p14:creationId xmlns:p14="http://schemas.microsoft.com/office/powerpoint/2010/main" val="792734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0.07539 0.1817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909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 L 0.28567 0.20208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84" y="10093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0.17239 0.39421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81" y="19630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67 0.20208 L 0.38619 0.39907 " pathEditMode="relative" rAng="0" ptsTypes="AA">
                                      <p:cBhvr>
                                        <p:cTn id="1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3" y="9560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226 0.39537 L 0.28567 0.20208 " pathEditMode="relative" rAng="0" ptsTypes="AA">
                                      <p:cBhvr>
                                        <p:cTn id="1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52" y="-9745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11016 0.19884 " pathEditMode="relative" rAng="0" ptsTypes="AA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17" y="9931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54 0.20278 L 0.18268 0.00278 " pathEditMode="relative" ptsTypes="AA">
                                      <p:cBhvr>
                                        <p:cTn id="1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54 0.40046 L 0.28567 0.20208 " pathEditMode="relative" rAng="0" ptsTypes="AA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35" y="-9954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" presetClass="exit" presetSubtype="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" presetClass="exit" presetSubtype="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" presetClass="exit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13" grpId="0" animBg="1"/>
      <p:bldP spid="13" grpId="1" animBg="1"/>
      <p:bldP spid="13" grpId="2" animBg="1"/>
      <p:bldP spid="13" grpId="3" animBg="1"/>
      <p:bldP spid="13" grpId="4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11" grpId="0" animBg="1"/>
      <p:bldP spid="11" grpId="1" animBg="1"/>
      <p:bldP spid="11" grpId="2" animBg="1"/>
      <p:bldP spid="11" grpId="3" animBg="1"/>
      <p:bldP spid="11" grpId="4" animBg="1"/>
      <p:bldP spid="15" grpId="0" animBg="1"/>
      <p:bldP spid="15" grpId="1" animBg="1"/>
      <p:bldP spid="15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D0F0A-2D2B-5A9A-4DA7-6FDA4694D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3AF99FB-03DE-0242-379E-2986BE328744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DBCEC80-E4B2-0CE8-9A70-8C88CD39521C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E6CB9A-51B8-479E-C7A6-0E350653D5A4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E83BAD18-0636-68E5-004C-A4DC97349FF2}"/>
              </a:ext>
            </a:extLst>
          </p:cNvPr>
          <p:cNvSpPr/>
          <p:nvPr/>
        </p:nvSpPr>
        <p:spPr>
          <a:xfrm>
            <a:off x="2444010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92368886-3200-A2B4-97B7-644D07EFCA2E}"/>
              </a:ext>
            </a:extLst>
          </p:cNvPr>
          <p:cNvSpPr/>
          <p:nvPr/>
        </p:nvSpPr>
        <p:spPr>
          <a:xfrm>
            <a:off x="4808206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AC5E89FD-B3A5-B8F1-7636-5BB667ECB610}"/>
              </a:ext>
            </a:extLst>
          </p:cNvPr>
          <p:cNvCxnSpPr>
            <a:cxnSpLocks/>
          </p:cNvCxnSpPr>
          <p:nvPr/>
        </p:nvCxnSpPr>
        <p:spPr>
          <a:xfrm flipH="1">
            <a:off x="2823013" y="4809782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 hidden="1">
            <a:extLst>
              <a:ext uri="{FF2B5EF4-FFF2-40B4-BE49-F238E27FC236}">
                <a16:creationId xmlns:a16="http://schemas.microsoft.com/office/drawing/2014/main" id="{931DDA8B-2C6D-1823-11C2-6D4FCFE3FE1A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 hidden="1">
            <a:extLst>
              <a:ext uri="{FF2B5EF4-FFF2-40B4-BE49-F238E27FC236}">
                <a16:creationId xmlns:a16="http://schemas.microsoft.com/office/drawing/2014/main" id="{A132584F-D51E-89FD-6926-479B6C245039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 hidden="1">
            <a:extLst>
              <a:ext uri="{FF2B5EF4-FFF2-40B4-BE49-F238E27FC236}">
                <a16:creationId xmlns:a16="http://schemas.microsoft.com/office/drawing/2014/main" id="{B5328EC7-A12F-A754-DD59-565C62DAD9F7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 hidden="1">
            <a:extLst>
              <a:ext uri="{FF2B5EF4-FFF2-40B4-BE49-F238E27FC236}">
                <a16:creationId xmlns:a16="http://schemas.microsoft.com/office/drawing/2014/main" id="{D3147C1B-340C-4CE9-AEAF-84CDDF48332C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 hidden="1">
            <a:extLst>
              <a:ext uri="{FF2B5EF4-FFF2-40B4-BE49-F238E27FC236}">
                <a16:creationId xmlns:a16="http://schemas.microsoft.com/office/drawing/2014/main" id="{52C72351-5BE5-9659-3864-3249DC1165F2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 hidden="1">
            <a:extLst>
              <a:ext uri="{FF2B5EF4-FFF2-40B4-BE49-F238E27FC236}">
                <a16:creationId xmlns:a16="http://schemas.microsoft.com/office/drawing/2014/main" id="{0102CFFA-6CB1-85BD-E97C-56DE93CC84D2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0B015D93-3ABA-AA36-7BB8-66D429A0498C}"/>
              </a:ext>
            </a:extLst>
          </p:cNvPr>
          <p:cNvCxnSpPr>
            <a:cxnSpLocks/>
          </p:cNvCxnSpPr>
          <p:nvPr/>
        </p:nvCxnSpPr>
        <p:spPr>
          <a:xfrm>
            <a:off x="4148074" y="4899877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2279B8B0-8B87-E5F8-BA8C-694F399E724A}"/>
              </a:ext>
            </a:extLst>
          </p:cNvPr>
          <p:cNvCxnSpPr>
            <a:cxnSpLocks/>
          </p:cNvCxnSpPr>
          <p:nvPr/>
        </p:nvCxnSpPr>
        <p:spPr>
          <a:xfrm flipH="1">
            <a:off x="4210122" y="3564213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8BA14E09-5D10-D1AD-AAD6-11BF441CA804}"/>
              </a:ext>
            </a:extLst>
          </p:cNvPr>
          <p:cNvSpPr/>
          <p:nvPr/>
        </p:nvSpPr>
        <p:spPr>
          <a:xfrm>
            <a:off x="2444010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15" name="Flecha: circular 14">
            <a:extLst>
              <a:ext uri="{FF2B5EF4-FFF2-40B4-BE49-F238E27FC236}">
                <a16:creationId xmlns:a16="http://schemas.microsoft.com/office/drawing/2014/main" id="{53EE7384-1BBA-D9B0-2958-57CE033C2777}"/>
              </a:ext>
            </a:extLst>
          </p:cNvPr>
          <p:cNvSpPr/>
          <p:nvPr/>
        </p:nvSpPr>
        <p:spPr>
          <a:xfrm flipH="1">
            <a:off x="3102947" y="3562999"/>
            <a:ext cx="1550699" cy="1425554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437015F-9248-EC46-1EA4-76F0E330640B}"/>
              </a:ext>
            </a:extLst>
          </p:cNvPr>
          <p:cNvCxnSpPr>
            <a:cxnSpLocks/>
          </p:cNvCxnSpPr>
          <p:nvPr/>
        </p:nvCxnSpPr>
        <p:spPr>
          <a:xfrm>
            <a:off x="5579293" y="3561784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64D5C441-4A01-C80A-5A3D-85BED24BF41A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</p:spTree>
    <p:extLst>
      <p:ext uri="{BB962C8B-B14F-4D97-AF65-F5344CB8AC3E}">
        <p14:creationId xmlns:p14="http://schemas.microsoft.com/office/powerpoint/2010/main" val="98576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0.07539 0.1817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909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07407E-6 L 0.0793 0.19027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9444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L 0.17201 0.40393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94" y="20185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175 0.40393 L 0.0793 0.19028 " pathEditMode="relative" rAng="0" ptsTypes="AA">
                                      <p:cBhvr>
                                        <p:cTn id="1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-10880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3 0.19027 L -0.03034 0.38078 " pathEditMode="relative" rAng="0" ptsTypes="AA">
                                      <p:cBhvr>
                                        <p:cTn id="1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21" y="9514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96296E-6 L 0.0987 0.21064 " pathEditMode="relative" rAng="0" ptsTypes="AA">
                                      <p:cBhvr>
                                        <p:cTn id="1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87" y="10394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034 0.38078 L 0.08073 0.19027 " pathEditMode="relative" rAng="0" ptsTypes="AA">
                                      <p:cBhvr>
                                        <p:cTn id="1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51" y="-9537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3 0.19027 L 0.19388 0.00393 " pathEditMode="relative" rAng="0" ptsTypes="AA">
                                      <p:cBhvr>
                                        <p:cTn id="1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29" y="-9630"/>
                                    </p:animMotion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13" grpId="0" animBg="1"/>
      <p:bldP spid="13" grpId="1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11" grpId="0" animBg="1"/>
      <p:bldP spid="11" grpId="1" animBg="1"/>
      <p:bldP spid="11" grpId="2" animBg="1"/>
      <p:bldP spid="11" grpId="3" animBg="1"/>
      <p:bldP spid="15" grpId="0" animBg="1"/>
      <p:bldP spid="1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>
            <a:extLst>
              <a:ext uri="{FF2B5EF4-FFF2-40B4-BE49-F238E27FC236}">
                <a16:creationId xmlns:a16="http://schemas.microsoft.com/office/drawing/2014/main" id="{61198025-0FEB-752E-149C-55EFEB827BAE}"/>
              </a:ext>
            </a:extLst>
          </p:cNvPr>
          <p:cNvSpPr/>
          <p:nvPr/>
        </p:nvSpPr>
        <p:spPr>
          <a:xfrm>
            <a:off x="5347719" y="9939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44</a:t>
            </a:r>
            <a:endParaRPr lang="es-AR" sz="1200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AF3A93B-D5BB-0BE2-D6DC-EE7EA62B358D}"/>
              </a:ext>
            </a:extLst>
          </p:cNvPr>
          <p:cNvSpPr/>
          <p:nvPr/>
        </p:nvSpPr>
        <p:spPr>
          <a:xfrm>
            <a:off x="7689524" y="19083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78</a:t>
            </a:r>
            <a:endParaRPr lang="es-AR" dirty="0"/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44BAB97E-068C-E114-C76D-28505C0ADE92}"/>
              </a:ext>
            </a:extLst>
          </p:cNvPr>
          <p:cNvCxnSpPr>
            <a:cxnSpLocks/>
            <a:stCxn id="2" idx="2"/>
            <a:endCxn id="7" idx="7"/>
          </p:cNvCxnSpPr>
          <p:nvPr/>
        </p:nvCxnSpPr>
        <p:spPr>
          <a:xfrm flipH="1">
            <a:off x="3519481" y="1451165"/>
            <a:ext cx="1828238" cy="591111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CE4F14D4-B973-5CA3-B3EA-CAF862ACBAF1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3519481" y="2688854"/>
            <a:ext cx="590830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D7D1A9A2-E5F3-66B4-57AA-2DFB52BCFB03}"/>
              </a:ext>
            </a:extLst>
          </p:cNvPr>
          <p:cNvCxnSpPr>
            <a:cxnSpLocks/>
            <a:stCxn id="11" idx="5"/>
            <a:endCxn id="14" idx="0"/>
          </p:cNvCxnSpPr>
          <p:nvPr/>
        </p:nvCxnSpPr>
        <p:spPr>
          <a:xfrm>
            <a:off x="7098413" y="3752289"/>
            <a:ext cx="328478" cy="41486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lipse 6">
            <a:extLst>
              <a:ext uri="{FF2B5EF4-FFF2-40B4-BE49-F238E27FC236}">
                <a16:creationId xmlns:a16="http://schemas.microsoft.com/office/drawing/2014/main" id="{04DE7C93-92B9-6522-4DC2-3BFD89AB639B}"/>
              </a:ext>
            </a:extLst>
          </p:cNvPr>
          <p:cNvSpPr/>
          <p:nvPr/>
        </p:nvSpPr>
        <p:spPr>
          <a:xfrm>
            <a:off x="2738992" y="19083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17</a:t>
            </a:r>
            <a:endParaRPr lang="es-AR" sz="1200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3DEBD9A-6936-124C-6FF0-ABB2DCE616D7}"/>
              </a:ext>
            </a:extLst>
          </p:cNvPr>
          <p:cNvCxnSpPr>
            <a:cxnSpLocks/>
            <a:stCxn id="2" idx="6"/>
            <a:endCxn id="3" idx="1"/>
          </p:cNvCxnSpPr>
          <p:nvPr/>
        </p:nvCxnSpPr>
        <p:spPr>
          <a:xfrm>
            <a:off x="6262119" y="1451165"/>
            <a:ext cx="1561316" cy="591111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2B7C328E-8FFE-F1EA-1E02-73EAD5410BC6}"/>
              </a:ext>
            </a:extLst>
          </p:cNvPr>
          <p:cNvSpPr/>
          <p:nvPr/>
        </p:nvSpPr>
        <p:spPr>
          <a:xfrm>
            <a:off x="3976400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32</a:t>
            </a:r>
            <a:endParaRPr lang="es-AR" sz="120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C081C23A-5622-B36F-F4B9-685A2A02D012}"/>
              </a:ext>
            </a:extLst>
          </p:cNvPr>
          <p:cNvSpPr/>
          <p:nvPr/>
        </p:nvSpPr>
        <p:spPr>
          <a:xfrm>
            <a:off x="6317924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50</a:t>
            </a:r>
            <a:endParaRPr lang="es-AR" sz="1200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F3156DF-7E12-3542-C115-3234975EC09F}"/>
              </a:ext>
            </a:extLst>
          </p:cNvPr>
          <p:cNvSpPr/>
          <p:nvPr/>
        </p:nvSpPr>
        <p:spPr>
          <a:xfrm>
            <a:off x="8921937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88</a:t>
            </a:r>
            <a:endParaRPr lang="es-A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5130470-FA03-5F2D-B28A-4AFA6DE6A27D}"/>
              </a:ext>
            </a:extLst>
          </p:cNvPr>
          <p:cNvSpPr/>
          <p:nvPr/>
        </p:nvSpPr>
        <p:spPr>
          <a:xfrm>
            <a:off x="5490355" y="416715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48</a:t>
            </a:r>
            <a:endParaRPr lang="es-AR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5279B3F-DF9D-65C4-0DA9-84713E4534D3}"/>
              </a:ext>
            </a:extLst>
          </p:cNvPr>
          <p:cNvSpPr/>
          <p:nvPr/>
        </p:nvSpPr>
        <p:spPr>
          <a:xfrm>
            <a:off x="6969691" y="416715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62</a:t>
            </a:r>
            <a:endParaRPr lang="es-AR" sz="1200" dirty="0"/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151B3042-33FB-76A3-F286-F3AC04AD9C85}"/>
              </a:ext>
            </a:extLst>
          </p:cNvPr>
          <p:cNvCxnSpPr>
            <a:cxnSpLocks/>
            <a:stCxn id="3" idx="5"/>
            <a:endCxn id="12" idx="1"/>
          </p:cNvCxnSpPr>
          <p:nvPr/>
        </p:nvCxnSpPr>
        <p:spPr>
          <a:xfrm>
            <a:off x="8470013" y="2688854"/>
            <a:ext cx="585835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D8EDC0FB-B96A-B966-756A-4CA28B5312DD}"/>
              </a:ext>
            </a:extLst>
          </p:cNvPr>
          <p:cNvCxnSpPr>
            <a:cxnSpLocks/>
            <a:stCxn id="3" idx="3"/>
            <a:endCxn id="11" idx="7"/>
          </p:cNvCxnSpPr>
          <p:nvPr/>
        </p:nvCxnSpPr>
        <p:spPr>
          <a:xfrm flipH="1">
            <a:off x="7098413" y="2688854"/>
            <a:ext cx="725022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B1FCBB6E-BC88-35DB-1999-91F29E7E82CE}"/>
              </a:ext>
            </a:extLst>
          </p:cNvPr>
          <p:cNvCxnSpPr>
            <a:cxnSpLocks/>
            <a:stCxn id="11" idx="3"/>
            <a:endCxn id="13" idx="0"/>
          </p:cNvCxnSpPr>
          <p:nvPr/>
        </p:nvCxnSpPr>
        <p:spPr>
          <a:xfrm flipH="1">
            <a:off x="5947555" y="3752289"/>
            <a:ext cx="504280" cy="41486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Elipse 36">
            <a:extLst>
              <a:ext uri="{FF2B5EF4-FFF2-40B4-BE49-F238E27FC236}">
                <a16:creationId xmlns:a16="http://schemas.microsoft.com/office/drawing/2014/main" id="{4CE12F9F-73D1-F193-2820-BD6E882BFCCE}"/>
              </a:ext>
            </a:extLst>
          </p:cNvPr>
          <p:cNvSpPr/>
          <p:nvPr/>
        </p:nvSpPr>
        <p:spPr>
          <a:xfrm>
            <a:off x="1337330" y="5367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54</a:t>
            </a:r>
            <a:endParaRPr lang="es-AR" dirty="0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57510A83-C631-C9B6-05AC-EF88EC41824B}"/>
              </a:ext>
            </a:extLst>
          </p:cNvPr>
          <p:cNvSpPr/>
          <p:nvPr/>
        </p:nvSpPr>
        <p:spPr>
          <a:xfrm>
            <a:off x="5276346" y="947057"/>
            <a:ext cx="1053264" cy="105326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695B55FC-2AD1-0FF3-CC0A-70C03DFC805F}"/>
              </a:ext>
            </a:extLst>
          </p:cNvPr>
          <p:cNvCxnSpPr>
            <a:cxnSpLocks/>
          </p:cNvCxnSpPr>
          <p:nvPr/>
        </p:nvCxnSpPr>
        <p:spPr>
          <a:xfrm flipH="1">
            <a:off x="6793848" y="4973906"/>
            <a:ext cx="354759" cy="48838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41704B92-87D8-5076-144E-C7DA2DA29E1E}"/>
              </a:ext>
            </a:extLst>
          </p:cNvPr>
          <p:cNvSpPr txBox="1"/>
          <p:nvPr/>
        </p:nvSpPr>
        <p:spPr>
          <a:xfrm>
            <a:off x="6942543" y="5254857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0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862AA6E-8A28-D306-A65C-E10FEED6E0F3}"/>
              </a:ext>
            </a:extLst>
          </p:cNvPr>
          <p:cNvSpPr txBox="1"/>
          <p:nvPr/>
        </p:nvSpPr>
        <p:spPr>
          <a:xfrm>
            <a:off x="7449682" y="3804403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1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B0A899BC-382A-D5D0-D35B-200078AD2E1C}"/>
              </a:ext>
            </a:extLst>
          </p:cNvPr>
          <p:cNvSpPr txBox="1"/>
          <p:nvPr/>
        </p:nvSpPr>
        <p:spPr>
          <a:xfrm>
            <a:off x="6834679" y="2642051"/>
            <a:ext cx="430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-1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CB93A297-81A2-AB98-07A9-0FFA480F5E1F}"/>
              </a:ext>
            </a:extLst>
          </p:cNvPr>
          <p:cNvSpPr txBox="1"/>
          <p:nvPr/>
        </p:nvSpPr>
        <p:spPr>
          <a:xfrm>
            <a:off x="8247456" y="1606112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2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5" name="Flecha: circular 44">
            <a:extLst>
              <a:ext uri="{FF2B5EF4-FFF2-40B4-BE49-F238E27FC236}">
                <a16:creationId xmlns:a16="http://schemas.microsoft.com/office/drawing/2014/main" id="{45359D30-F6CE-33B7-2699-D864B0B2EB48}"/>
              </a:ext>
            </a:extLst>
          </p:cNvPr>
          <p:cNvSpPr/>
          <p:nvPr/>
        </p:nvSpPr>
        <p:spPr>
          <a:xfrm>
            <a:off x="7522127" y="1447148"/>
            <a:ext cx="1338606" cy="1338606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46" name="Flecha: circular 45">
            <a:extLst>
              <a:ext uri="{FF2B5EF4-FFF2-40B4-BE49-F238E27FC236}">
                <a16:creationId xmlns:a16="http://schemas.microsoft.com/office/drawing/2014/main" id="{891C8C45-60F8-3E9C-4768-41C2F71A3370}"/>
              </a:ext>
            </a:extLst>
          </p:cNvPr>
          <p:cNvSpPr/>
          <p:nvPr/>
        </p:nvSpPr>
        <p:spPr>
          <a:xfrm flipH="1">
            <a:off x="6093893" y="2465243"/>
            <a:ext cx="1367031" cy="133916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A4744F90-D38D-E78E-783E-B541AC6CA45A}"/>
              </a:ext>
            </a:extLst>
          </p:cNvPr>
          <p:cNvCxnSpPr>
            <a:cxnSpLocks/>
          </p:cNvCxnSpPr>
          <p:nvPr/>
        </p:nvCxnSpPr>
        <p:spPr>
          <a:xfrm flipH="1">
            <a:off x="5443275" y="5032542"/>
            <a:ext cx="347297" cy="59526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CA88016B-602F-16E3-9D59-C068EE6FD615}"/>
              </a:ext>
            </a:extLst>
          </p:cNvPr>
          <p:cNvCxnSpPr>
            <a:cxnSpLocks/>
          </p:cNvCxnSpPr>
          <p:nvPr/>
        </p:nvCxnSpPr>
        <p:spPr>
          <a:xfrm>
            <a:off x="6224972" y="5013788"/>
            <a:ext cx="316716" cy="614014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C627713B-076A-820B-7C9C-025FBEDBBD8D}"/>
              </a:ext>
            </a:extLst>
          </p:cNvPr>
          <p:cNvCxnSpPr>
            <a:cxnSpLocks/>
          </p:cNvCxnSpPr>
          <p:nvPr/>
        </p:nvCxnSpPr>
        <p:spPr>
          <a:xfrm>
            <a:off x="9519621" y="3860144"/>
            <a:ext cx="316716" cy="614014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6889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7.40741E-7 L 0.19505 0.12801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35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505 0.12801 L 0.08125 0.28288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25 0.28287 L 0.13477 0.45973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2" y="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59259E-6 L 0.40859 0.7169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30" y="3583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-0.05495 0.20393 " pathEditMode="relative" rAng="0" ptsTypes="AA">
                                      <p:cBhvr>
                                        <p:cTn id="7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47" y="10185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023 L -0.0694 0.17778 " pathEditMode="relative" ptsTypes="AA">
                                      <p:cBhvr>
                                        <p:cTn id="8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5169 -0.17408 " pathEditMode="relative" rAng="0" ptsTypes="AA">
                                      <p:cBhvr>
                                        <p:cTn id="8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1" y="-8611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 L 0.05026 0.21065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10532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59259E-6 L 0.10104 0.15509 " pathEditMode="relative" rAng="0" ptsTypes="AA">
                                      <p:cBhvr>
                                        <p:cTn id="1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9" y="7755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195 -0.17662 L 0.05821 -0.32801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99" y="-7685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94 0.17778 L -1.66667E-6 0 " pathEditMode="relative" rAng="0" ptsTypes="AA">
                                      <p:cBhvr>
                                        <p:cTn id="11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2" y="-8889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495 0.20394 L -4.16667E-7 4.44444E-6 " pathEditMode="relative" rAng="0" ptsTypes="AA">
                                      <p:cBhvr>
                                        <p:cTn id="12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52" y="-10417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859 0.7169 L 0.46198 0.5294 " pathEditMode="relative" rAng="0" ptsTypes="AA">
                                      <p:cBhvr>
                                        <p:cTn id="122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12" y="-9676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8" grpId="3" animBg="1"/>
      <p:bldP spid="38" grpId="4" animBg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 animBg="1"/>
      <p:bldP spid="45" grpId="1" animBg="1"/>
      <p:bldP spid="46" grpId="0" animBg="1"/>
      <p:bldP spid="46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20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73728A4-EA12-C790-0E3B-5C6F92761ABC}"/>
              </a:ext>
            </a:extLst>
          </p:cNvPr>
          <p:cNvSpPr txBox="1"/>
          <p:nvPr/>
        </p:nvSpPr>
        <p:spPr>
          <a:xfrm>
            <a:off x="8712897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4B21FA-273D-488E-FA59-71A84B2E550D}"/>
              </a:ext>
            </a:extLst>
          </p:cNvPr>
          <p:cNvSpPr/>
          <p:nvPr/>
        </p:nvSpPr>
        <p:spPr>
          <a:xfrm>
            <a:off x="9910815" y="4864458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3A5E6AC-16F0-2173-B034-E692E4E8F369}"/>
              </a:ext>
            </a:extLst>
          </p:cNvPr>
          <p:cNvSpPr/>
          <p:nvPr/>
        </p:nvSpPr>
        <p:spPr>
          <a:xfrm>
            <a:off x="9910815" y="5335418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13A82C4-50EA-B799-600E-F5A2D22D3C88}"/>
              </a:ext>
            </a:extLst>
          </p:cNvPr>
          <p:cNvSpPr/>
          <p:nvPr/>
        </p:nvSpPr>
        <p:spPr>
          <a:xfrm>
            <a:off x="9910815" y="5834736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475FCBC-9180-6136-BD37-895C8ADC4FB4}"/>
              </a:ext>
            </a:extLst>
          </p:cNvPr>
          <p:cNvSpPr txBox="1"/>
          <p:nvPr/>
        </p:nvSpPr>
        <p:spPr>
          <a:xfrm>
            <a:off x="8712897" y="2786965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33.8ºC - 06/01/2025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912E62B-93C6-0DD9-1906-25B2B7550108}"/>
              </a:ext>
            </a:extLst>
          </p:cNvPr>
          <p:cNvSpPr txBox="1"/>
          <p:nvPr/>
        </p:nvSpPr>
        <p:spPr>
          <a:xfrm>
            <a:off x="8712897" y="140614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32.9ºC - 03/01/2025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22C7DCE-1E60-B312-6602-F7562DBCE604}"/>
              </a:ext>
            </a:extLst>
          </p:cNvPr>
          <p:cNvSpPr txBox="1"/>
          <p:nvPr/>
        </p:nvSpPr>
        <p:spPr>
          <a:xfrm>
            <a:off x="8712897" y="1867811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34.2ºC - 04/01/2025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2A7FA25-6C44-FB4D-679B-CAFC0C6E8602}"/>
              </a:ext>
            </a:extLst>
          </p:cNvPr>
          <p:cNvSpPr txBox="1"/>
          <p:nvPr/>
        </p:nvSpPr>
        <p:spPr>
          <a:xfrm>
            <a:off x="8712897" y="232947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29.4ºC - 05/01/2025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C5DBC77-0CAD-0E60-4F32-FCB6F2ED9CFC}"/>
              </a:ext>
            </a:extLst>
          </p:cNvPr>
          <p:cNvSpPr txBox="1"/>
          <p:nvPr/>
        </p:nvSpPr>
        <p:spPr>
          <a:xfrm>
            <a:off x="8712897" y="94030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37.4ºC - 02/01/2025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477DD01-8799-753D-EBBE-AF78B52ED986}"/>
              </a:ext>
            </a:extLst>
          </p:cNvPr>
          <p:cNvSpPr txBox="1"/>
          <p:nvPr/>
        </p:nvSpPr>
        <p:spPr>
          <a:xfrm>
            <a:off x="8712897" y="324445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39.1ºC - 07/01/2025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C370B79-3592-272E-24BA-96363698E11E}"/>
              </a:ext>
            </a:extLst>
          </p:cNvPr>
          <p:cNvSpPr txBox="1"/>
          <p:nvPr/>
        </p:nvSpPr>
        <p:spPr>
          <a:xfrm>
            <a:off x="8712897" y="3706119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31.2ºC - 08/01/2025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8BDFEEEA-F3B2-D3F0-4E26-F865C6176CB6}"/>
              </a:ext>
            </a:extLst>
          </p:cNvPr>
          <p:cNvSpPr txBox="1"/>
          <p:nvPr/>
        </p:nvSpPr>
        <p:spPr>
          <a:xfrm>
            <a:off x="8712897" y="4171960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32.3ºC - 09/01/2025</a:t>
            </a:r>
          </a:p>
        </p:txBody>
      </p:sp>
      <p:pic>
        <p:nvPicPr>
          <p:cNvPr id="23" name="medicion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A86B1B39-3024-7337-B35E-0E5E6DE4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661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escritura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88651081-F8C3-66EE-3998-39170FDC9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2661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lab">
            <a:extLst>
              <a:ext uri="{FF2B5EF4-FFF2-40B4-BE49-F238E27FC236}">
                <a16:creationId xmlns:a16="http://schemas.microsoft.com/office/drawing/2014/main" id="{007D533A-BB98-7E76-4303-CF8EE80D0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4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726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L -0.33255 4.81481E-6 " pathEditMode="relative" rAng="0" ptsTypes="AA">
                                      <p:cBhvr>
                                        <p:cTn id="1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28" y="0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A6DCCEE-4FC8-9F1E-1269-3D5FA084E340}"/>
              </a:ext>
            </a:extLst>
          </p:cNvPr>
          <p:cNvSpPr txBox="1"/>
          <p:nvPr/>
        </p:nvSpPr>
        <p:spPr>
          <a:xfrm>
            <a:off x="4655982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CBD95CE-0D3F-39EC-135D-109E49E99FDD}"/>
              </a:ext>
            </a:extLst>
          </p:cNvPr>
          <p:cNvSpPr txBox="1"/>
          <p:nvPr/>
        </p:nvSpPr>
        <p:spPr>
          <a:xfrm>
            <a:off x="642460" y="944481"/>
            <a:ext cx="1090707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NodoArbol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__(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clave, valor=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izquierdo=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								derecho=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padre=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.__clave =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.__valor =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hijo_izquierdo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izquierdo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hijo_derecho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derecho</a:t>
            </a:r>
          </a:p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.__padre = padre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C938672-EF26-0C48-3232-56EC9F37833B}"/>
              </a:ext>
            </a:extLst>
          </p:cNvPr>
          <p:cNvSpPr txBox="1"/>
          <p:nvPr/>
        </p:nvSpPr>
        <p:spPr>
          <a:xfrm>
            <a:off x="5798982" y="479027"/>
            <a:ext cx="17139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01/01/2025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13047E2-D512-585D-8F98-5958D53C6ABC}"/>
              </a:ext>
            </a:extLst>
          </p:cNvPr>
          <p:cNvSpPr txBox="1"/>
          <p:nvPr/>
        </p:nvSpPr>
        <p:spPr>
          <a:xfrm>
            <a:off x="4658341" y="481083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E2D501F-73CE-6846-60C6-83F1A5F3EB9B}"/>
              </a:ext>
            </a:extLst>
          </p:cNvPr>
          <p:cNvSpPr txBox="1"/>
          <p:nvPr/>
        </p:nvSpPr>
        <p:spPr>
          <a:xfrm>
            <a:off x="4464667" y="2400388"/>
            <a:ext cx="11879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valor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FD505D9-9C15-F827-B99E-4BC413A1AFE7}"/>
              </a:ext>
            </a:extLst>
          </p:cNvPr>
          <p:cNvSpPr txBox="1"/>
          <p:nvPr/>
        </p:nvSpPr>
        <p:spPr>
          <a:xfrm>
            <a:off x="4414024" y="2061575"/>
            <a:ext cx="11011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clave</a:t>
            </a:r>
            <a:endParaRPr lang="es-AR" sz="2400" dirty="0"/>
          </a:p>
        </p:txBody>
      </p:sp>
    </p:spTree>
    <p:extLst>
      <p:ext uri="{BB962C8B-B14F-4D97-AF65-F5344CB8AC3E}">
        <p14:creationId xmlns:p14="http://schemas.microsoft.com/office/powerpoint/2010/main" val="276480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1536 0.28403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8" y="1419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00093 L -0.10989 0.23102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30" y="11505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8" grpId="1"/>
      <p:bldP spid="9" grpId="0"/>
      <p:bldP spid="9" grpId="1"/>
      <p:bldP spid="11" grpId="0"/>
      <p:bldP spid="11" grpId="1"/>
      <p:bldP spid="13" grpId="0"/>
      <p:bldP spid="1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810F4-BA73-31AD-3D4F-780A5AAB2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4080B7A-A80F-556F-B7BC-6D78014DED74}"/>
              </a:ext>
            </a:extLst>
          </p:cNvPr>
          <p:cNvSpPr txBox="1"/>
          <p:nvPr/>
        </p:nvSpPr>
        <p:spPr>
          <a:xfrm>
            <a:off x="8712897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718256D-FF49-6A67-F27D-0DBF6665A451}"/>
              </a:ext>
            </a:extLst>
          </p:cNvPr>
          <p:cNvSpPr txBox="1"/>
          <p:nvPr/>
        </p:nvSpPr>
        <p:spPr>
          <a:xfrm>
            <a:off x="8712897" y="2786965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33.8ºC - 06/01/2025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C61B834-FF62-2075-F2FC-0B9437F1B904}"/>
              </a:ext>
            </a:extLst>
          </p:cNvPr>
          <p:cNvSpPr txBox="1"/>
          <p:nvPr/>
        </p:nvSpPr>
        <p:spPr>
          <a:xfrm>
            <a:off x="8712897" y="140614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32.9ºC - 03/01/2025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C206F0E-CB89-E022-6FEA-3D464637AE71}"/>
              </a:ext>
            </a:extLst>
          </p:cNvPr>
          <p:cNvSpPr txBox="1"/>
          <p:nvPr/>
        </p:nvSpPr>
        <p:spPr>
          <a:xfrm>
            <a:off x="8712897" y="1867811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34.2ºC - 04/01/2025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F920E40-51A4-8A0E-0BEE-42BC33E77203}"/>
              </a:ext>
            </a:extLst>
          </p:cNvPr>
          <p:cNvSpPr txBox="1"/>
          <p:nvPr/>
        </p:nvSpPr>
        <p:spPr>
          <a:xfrm>
            <a:off x="8712897" y="232947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29.4ºC - 05/01/2025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6E3FE4B-8B11-0F23-0987-C0BE6DDD3222}"/>
              </a:ext>
            </a:extLst>
          </p:cNvPr>
          <p:cNvSpPr txBox="1"/>
          <p:nvPr/>
        </p:nvSpPr>
        <p:spPr>
          <a:xfrm>
            <a:off x="8712897" y="94030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37.4ºC - 02/01/2025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928D6FD-DA8E-3FC3-6CC6-3875E3B1E69B}"/>
              </a:ext>
            </a:extLst>
          </p:cNvPr>
          <p:cNvSpPr txBox="1"/>
          <p:nvPr/>
        </p:nvSpPr>
        <p:spPr>
          <a:xfrm>
            <a:off x="8712897" y="324445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39.1ºC - 07/01/2025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FC8B0AC-F2FB-F4BD-0324-756B122F63B4}"/>
              </a:ext>
            </a:extLst>
          </p:cNvPr>
          <p:cNvSpPr txBox="1"/>
          <p:nvPr/>
        </p:nvSpPr>
        <p:spPr>
          <a:xfrm>
            <a:off x="8712897" y="3706119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31.2ºC - 08/01/2025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68B23F8-E17F-40D0-1203-1599A0F3255E}"/>
              </a:ext>
            </a:extLst>
          </p:cNvPr>
          <p:cNvSpPr txBox="1"/>
          <p:nvPr/>
        </p:nvSpPr>
        <p:spPr>
          <a:xfrm>
            <a:off x="8712897" y="4171960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32.3ºC - 09/01/2025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376C3C5-00CD-84AF-9C62-7D28F274C1D1}"/>
              </a:ext>
            </a:extLst>
          </p:cNvPr>
          <p:cNvSpPr txBox="1"/>
          <p:nvPr/>
        </p:nvSpPr>
        <p:spPr>
          <a:xfrm>
            <a:off x="8693847" y="478640"/>
            <a:ext cx="2877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                   01/01/2025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B2B111-ECAD-1C91-CCED-AEE102283652}"/>
              </a:ext>
            </a:extLst>
          </p:cNvPr>
          <p:cNvSpPr txBox="1"/>
          <p:nvPr/>
        </p:nvSpPr>
        <p:spPr>
          <a:xfrm>
            <a:off x="8693847" y="278278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06/01/2025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433F6F-361D-1747-81B0-30BA42BBFD98}"/>
              </a:ext>
            </a:extLst>
          </p:cNvPr>
          <p:cNvSpPr txBox="1"/>
          <p:nvPr/>
        </p:nvSpPr>
        <p:spPr>
          <a:xfrm>
            <a:off x="8693847" y="140197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03/01/2025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9A2123-523A-EAF7-CBC4-1EFD4BFAB7E4}"/>
              </a:ext>
            </a:extLst>
          </p:cNvPr>
          <p:cNvSpPr txBox="1"/>
          <p:nvPr/>
        </p:nvSpPr>
        <p:spPr>
          <a:xfrm>
            <a:off x="8693847" y="1863635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04/01/2025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9B536F6-491C-5603-55F3-41A7DF483547}"/>
              </a:ext>
            </a:extLst>
          </p:cNvPr>
          <p:cNvSpPr txBox="1"/>
          <p:nvPr/>
        </p:nvSpPr>
        <p:spPr>
          <a:xfrm>
            <a:off x="8693847" y="232530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05/01/2025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0991371-6528-6868-FEA5-680AFC30190F}"/>
              </a:ext>
            </a:extLst>
          </p:cNvPr>
          <p:cNvSpPr txBox="1"/>
          <p:nvPr/>
        </p:nvSpPr>
        <p:spPr>
          <a:xfrm>
            <a:off x="8693847" y="93612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02/01/2025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D5DD460-D446-DB65-6B87-41E345B1F1D4}"/>
              </a:ext>
            </a:extLst>
          </p:cNvPr>
          <p:cNvSpPr txBox="1"/>
          <p:nvPr/>
        </p:nvSpPr>
        <p:spPr>
          <a:xfrm>
            <a:off x="8693847" y="324027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07/01/2025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C32478-9B99-6F4E-EF9B-A6A49D1748D8}"/>
              </a:ext>
            </a:extLst>
          </p:cNvPr>
          <p:cNvSpPr txBox="1"/>
          <p:nvPr/>
        </p:nvSpPr>
        <p:spPr>
          <a:xfrm>
            <a:off x="8693847" y="371146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08/01/2025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45982B4C-1BE7-522F-0C0C-6A15D8362D6D}"/>
              </a:ext>
            </a:extLst>
          </p:cNvPr>
          <p:cNvSpPr txBox="1"/>
          <p:nvPr/>
        </p:nvSpPr>
        <p:spPr>
          <a:xfrm>
            <a:off x="8684322" y="417730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09/01/2025</a:t>
            </a:r>
          </a:p>
        </p:txBody>
      </p:sp>
    </p:spTree>
    <p:extLst>
      <p:ext uri="{BB962C8B-B14F-4D97-AF65-F5344CB8AC3E}">
        <p14:creationId xmlns:p14="http://schemas.microsoft.com/office/powerpoint/2010/main" val="940526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22" grpId="0"/>
      <p:bldP spid="2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1B206-01EC-6374-11D4-D5814D4D8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9A57EE8-F615-BBBA-E32F-3AD219E97382}"/>
              </a:ext>
            </a:extLst>
          </p:cNvPr>
          <p:cNvSpPr txBox="1"/>
          <p:nvPr/>
        </p:nvSpPr>
        <p:spPr>
          <a:xfrm>
            <a:off x="8693847" y="478640"/>
            <a:ext cx="2877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                   01/01/2025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E2DB4E0-B1B2-CC33-1061-AD2FF28CF653}"/>
              </a:ext>
            </a:extLst>
          </p:cNvPr>
          <p:cNvSpPr txBox="1"/>
          <p:nvPr/>
        </p:nvSpPr>
        <p:spPr>
          <a:xfrm>
            <a:off x="8693847" y="278278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06/01/2025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A7266C3-ED44-71CD-BD55-5E34A07262CE}"/>
              </a:ext>
            </a:extLst>
          </p:cNvPr>
          <p:cNvSpPr txBox="1"/>
          <p:nvPr/>
        </p:nvSpPr>
        <p:spPr>
          <a:xfrm>
            <a:off x="8693847" y="140197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03/01/2025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3683410-B38B-E2C1-229C-E7A7D91F392A}"/>
              </a:ext>
            </a:extLst>
          </p:cNvPr>
          <p:cNvSpPr txBox="1"/>
          <p:nvPr/>
        </p:nvSpPr>
        <p:spPr>
          <a:xfrm>
            <a:off x="8693847" y="1863635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04/01/2025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2B4ECD-7DCC-63D7-9FD9-B982C0325F9D}"/>
              </a:ext>
            </a:extLst>
          </p:cNvPr>
          <p:cNvSpPr txBox="1"/>
          <p:nvPr/>
        </p:nvSpPr>
        <p:spPr>
          <a:xfrm>
            <a:off x="8693847" y="232530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05/01/2025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DF25646-0CEB-3CC2-2F9C-E8A10BFBFC06}"/>
              </a:ext>
            </a:extLst>
          </p:cNvPr>
          <p:cNvSpPr txBox="1"/>
          <p:nvPr/>
        </p:nvSpPr>
        <p:spPr>
          <a:xfrm>
            <a:off x="8693847" y="93612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02/01/2025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719DDAE-175A-27DF-C074-8EC9FC9FFBC2}"/>
              </a:ext>
            </a:extLst>
          </p:cNvPr>
          <p:cNvSpPr txBox="1"/>
          <p:nvPr/>
        </p:nvSpPr>
        <p:spPr>
          <a:xfrm>
            <a:off x="8693847" y="324027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07/01/2025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64063F3-8974-17DD-14A9-7EB89A100276}"/>
              </a:ext>
            </a:extLst>
          </p:cNvPr>
          <p:cNvSpPr txBox="1"/>
          <p:nvPr/>
        </p:nvSpPr>
        <p:spPr>
          <a:xfrm>
            <a:off x="8693847" y="3701943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08/01/2025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AF4CDAB-E683-0B12-2FCE-C123CE15B938}"/>
              </a:ext>
            </a:extLst>
          </p:cNvPr>
          <p:cNvSpPr txBox="1"/>
          <p:nvPr/>
        </p:nvSpPr>
        <p:spPr>
          <a:xfrm>
            <a:off x="8693847" y="4167784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09/01/2025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90D5526-375D-33C6-FC78-724695875EC7}"/>
              </a:ext>
            </a:extLst>
          </p:cNvPr>
          <p:cNvSpPr txBox="1"/>
          <p:nvPr/>
        </p:nvSpPr>
        <p:spPr>
          <a:xfrm>
            <a:off x="5309956" y="324751"/>
            <a:ext cx="11993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ABB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1D2B12A1-B441-7A52-7AA6-D32AE5ACAA41}"/>
              </a:ext>
            </a:extLst>
          </p:cNvPr>
          <p:cNvCxnSpPr/>
          <p:nvPr/>
        </p:nvCxnSpPr>
        <p:spPr>
          <a:xfrm>
            <a:off x="2148693" y="1454276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E7734918-74C5-3521-B320-B4089F43AAA3}"/>
              </a:ext>
            </a:extLst>
          </p:cNvPr>
          <p:cNvCxnSpPr/>
          <p:nvPr/>
        </p:nvCxnSpPr>
        <p:spPr>
          <a:xfrm>
            <a:off x="2753323" y="2146774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CA2F6CD9-E07D-AA3C-634D-A20A73A62EAF}"/>
              </a:ext>
            </a:extLst>
          </p:cNvPr>
          <p:cNvCxnSpPr/>
          <p:nvPr/>
        </p:nvCxnSpPr>
        <p:spPr>
          <a:xfrm>
            <a:off x="3236649" y="2889470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Conector recto de flecha 1">
            <a:extLst>
              <a:ext uri="{FF2B5EF4-FFF2-40B4-BE49-F238E27FC236}">
                <a16:creationId xmlns:a16="http://schemas.microsoft.com/office/drawing/2014/main" id="{1C97FDF4-0379-0AA9-A468-BD2E9992D0E5}"/>
              </a:ext>
            </a:extLst>
          </p:cNvPr>
          <p:cNvCxnSpPr/>
          <p:nvPr/>
        </p:nvCxnSpPr>
        <p:spPr>
          <a:xfrm>
            <a:off x="3891128" y="3523417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879922E3-72C7-DD75-6C14-D94D5F772D6C}"/>
              </a:ext>
            </a:extLst>
          </p:cNvPr>
          <p:cNvCxnSpPr/>
          <p:nvPr/>
        </p:nvCxnSpPr>
        <p:spPr>
          <a:xfrm>
            <a:off x="4641573" y="4272398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1C3AE733-74BF-E08D-0153-6BA5887EB74B}"/>
              </a:ext>
            </a:extLst>
          </p:cNvPr>
          <p:cNvCxnSpPr/>
          <p:nvPr/>
        </p:nvCxnSpPr>
        <p:spPr>
          <a:xfrm>
            <a:off x="5309956" y="4958199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4C6509D2-8524-54F8-FCE9-5A80E76FC679}"/>
              </a:ext>
            </a:extLst>
          </p:cNvPr>
          <p:cNvCxnSpPr/>
          <p:nvPr/>
        </p:nvCxnSpPr>
        <p:spPr>
          <a:xfrm>
            <a:off x="5909639" y="5600456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50192095-30B4-CAA5-F61F-8661FE0C2C45}"/>
              </a:ext>
            </a:extLst>
          </p:cNvPr>
          <p:cNvCxnSpPr/>
          <p:nvPr/>
        </p:nvCxnSpPr>
        <p:spPr>
          <a:xfrm>
            <a:off x="6736953" y="6253599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2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00116 L -0.68177 0.0784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089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62422 0.11597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63" y="574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23 L -0.575 0.1544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763" y="7731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523E-17 1.85185E-6 L -0.53594 0.1849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58" y="928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47187 0.22592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46" y="1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23 L -0.41601 0.26227 " pathEditMode="relative" ptsTypes="AA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36419 0.28958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94" y="14375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7037E-7 L -0.30768 0.32037 " pathEditMode="relative" rAng="0" ptsTypes="AA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78" y="1601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7037E-6 L -0.23242 0.3382 " pathEditMode="relative" rAng="0" ptsTypes="AA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54" y="1696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4" grpId="0"/>
      <p:bldP spid="5" grpId="1"/>
      <p:bldP spid="6" grpId="1"/>
      <p:bldP spid="7" grpId="0"/>
      <p:bldP spid="8" grpId="1"/>
      <p:bldP spid="9" grpId="0"/>
      <p:bldP spid="10" grpId="0"/>
      <p:bldP spid="22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B33B5DE-EA8E-D8BF-9EB5-298025BD5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10" y="413658"/>
            <a:ext cx="11541980" cy="6030684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04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BF8C1F-345F-A193-F14B-246DA8007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66" y="404856"/>
            <a:ext cx="11575668" cy="6048288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7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5F466B9-D3F4-057F-3669-4CD377D01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83" y="261256"/>
            <a:ext cx="11842034" cy="633548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904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94730EF-51FF-5B16-C989-0CF21FD48395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3F03038-DA6A-30A4-79D8-FBDBDDADF56A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603449F-B287-F21C-B7B2-0B005FCDC21F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92EC9E67-5C5B-A614-B064-620B51804197}"/>
              </a:ext>
            </a:extLst>
          </p:cNvPr>
          <p:cNvSpPr/>
          <p:nvPr/>
        </p:nvSpPr>
        <p:spPr>
          <a:xfrm>
            <a:off x="4796956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6658DB3-9DEF-0138-80B4-31CCB3CF8F90}"/>
              </a:ext>
            </a:extLst>
          </p:cNvPr>
          <p:cNvCxnSpPr>
            <a:cxnSpLocks/>
          </p:cNvCxnSpPr>
          <p:nvPr/>
        </p:nvCxnSpPr>
        <p:spPr>
          <a:xfrm>
            <a:off x="5597231" y="35629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924CB8CF-3243-7646-26D2-D860C063374D}"/>
              </a:ext>
            </a:extLst>
          </p:cNvPr>
          <p:cNvSpPr/>
          <p:nvPr/>
        </p:nvSpPr>
        <p:spPr>
          <a:xfrm>
            <a:off x="2615215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DED6145-261B-6669-3234-6D66FFA3C291}"/>
              </a:ext>
            </a:extLst>
          </p:cNvPr>
          <p:cNvCxnSpPr>
            <a:cxnSpLocks/>
          </p:cNvCxnSpPr>
          <p:nvPr/>
        </p:nvCxnSpPr>
        <p:spPr>
          <a:xfrm>
            <a:off x="6871849" y="49345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CD4DDBE8-58CC-B0DE-4D9A-4840A4F46111}"/>
              </a:ext>
            </a:extLst>
          </p:cNvPr>
          <p:cNvSpPr/>
          <p:nvPr/>
        </p:nvSpPr>
        <p:spPr>
          <a:xfrm>
            <a:off x="2615215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D4E0710-F912-90B5-F470-5B88FE3167B9}"/>
              </a:ext>
            </a:extLst>
          </p:cNvPr>
          <p:cNvCxnSpPr>
            <a:cxnSpLocks/>
          </p:cNvCxnSpPr>
          <p:nvPr/>
        </p:nvCxnSpPr>
        <p:spPr>
          <a:xfrm flipH="1">
            <a:off x="4178384" y="3479230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D30454EA-B007-09FF-EE2C-0FB8E73378C1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>
            <a:extLst>
              <a:ext uri="{FF2B5EF4-FFF2-40B4-BE49-F238E27FC236}">
                <a16:creationId xmlns:a16="http://schemas.microsoft.com/office/drawing/2014/main" id="{B8A56862-35FF-93E5-0696-58F7C1D1C7A0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504D890C-5B7C-086F-A56E-512F901E64D4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758B844A-1399-08F1-6EED-F255356B219C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B8BDA13E-C06F-4004-1984-2D505D672781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>
            <a:extLst>
              <a:ext uri="{FF2B5EF4-FFF2-40B4-BE49-F238E27FC236}">
                <a16:creationId xmlns:a16="http://schemas.microsoft.com/office/drawing/2014/main" id="{75C5BF4C-2625-22B9-78E8-FDD8B1B46A82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8" name="Flecha: circular 7">
            <a:extLst>
              <a:ext uri="{FF2B5EF4-FFF2-40B4-BE49-F238E27FC236}">
                <a16:creationId xmlns:a16="http://schemas.microsoft.com/office/drawing/2014/main" id="{DF5DB538-2BE0-DFB0-AF00-B88508FA4D3A}"/>
              </a:ext>
            </a:extLst>
          </p:cNvPr>
          <p:cNvSpPr/>
          <p:nvPr/>
        </p:nvSpPr>
        <p:spPr>
          <a:xfrm rot="10800000" flipV="1">
            <a:off x="4448414" y="2321079"/>
            <a:ext cx="1589014" cy="1344229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0" name="Flecha: circular 9">
            <a:extLst>
              <a:ext uri="{FF2B5EF4-FFF2-40B4-BE49-F238E27FC236}">
                <a16:creationId xmlns:a16="http://schemas.microsoft.com/office/drawing/2014/main" id="{04975D18-F471-4AD5-FD73-0151E8AC392B}"/>
              </a:ext>
            </a:extLst>
          </p:cNvPr>
          <p:cNvSpPr/>
          <p:nvPr/>
        </p:nvSpPr>
        <p:spPr>
          <a:xfrm rot="208444">
            <a:off x="4954893" y="2321079"/>
            <a:ext cx="1595535" cy="1449935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A4D0270-0E65-0525-CABF-9810A446607A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</p:spTree>
    <p:extLst>
      <p:ext uri="{BB962C8B-B14F-4D97-AF65-F5344CB8AC3E}">
        <p14:creationId xmlns:p14="http://schemas.microsoft.com/office/powerpoint/2010/main" val="33362057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28438 0.1956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45" y="9745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11111E-6 L 0.38894 0.41783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79" y="20972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893 0.41783 L 0.27982 0.1956 " pathEditMode="relative" rAng="0" ptsTypes="AA">
                                      <p:cBhvr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73" y="-11042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437 0.1956 L 0.17878 0.00371 " pathEditMode="relative" rAng="0" ptsTypes="AA">
                                      <p:cBhvr>
                                        <p:cTn id="6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39" y="-9907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48148E-6 L -0.11393 0.17986 " pathEditMode="relative" rAng="0" ptsTypes="AA">
                                      <p:cBhvr>
                                        <p:cTn id="7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29" y="8981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0.07369 0.18148 " pathEditMode="relative" rAng="0" ptsTypes="AA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1" y="8866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1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15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153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1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5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15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 animBg="1"/>
      <p:bldP spid="5" grpId="1" animBg="1"/>
      <p:bldP spid="5" grpId="2" animBg="1"/>
      <p:bldP spid="11" grpId="0" animBg="1"/>
      <p:bldP spid="11" grpId="1" animBg="1"/>
      <p:bldP spid="11" grpId="2" animBg="1"/>
      <p:bldP spid="11" grpId="3" animBg="1"/>
      <p:bldP spid="13" grpId="0" animBg="1"/>
      <p:bldP spid="13" grpId="1" animBg="1"/>
      <p:bldP spid="13" grpId="2" animBg="1"/>
      <p:bldP spid="13" grpId="3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8" grpId="0" animBg="1"/>
      <p:bldP spid="8" grpId="1" animBg="1"/>
      <p:bldP spid="10" grpId="0" animBg="1"/>
      <p:bldP spid="10" grpId="1" animBg="1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2727</TotalTime>
  <Words>685</Words>
  <Application>Microsoft Office PowerPoint</Application>
  <PresentationFormat>Panorámica</PresentationFormat>
  <Paragraphs>134</Paragraphs>
  <Slides>13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Consolas</vt:lpstr>
      <vt:lpstr>Wingdings</vt:lpstr>
      <vt:lpstr>Office Theme</vt:lpstr>
      <vt:lpstr> Árboles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Francisco Rizzato</dc:creator>
  <cp:lastModifiedBy>Juan Francisco Rizzato</cp:lastModifiedBy>
  <cp:revision>101</cp:revision>
  <dcterms:created xsi:type="dcterms:W3CDTF">2025-05-16T12:57:02Z</dcterms:created>
  <dcterms:modified xsi:type="dcterms:W3CDTF">2025-05-21T16:58:42Z</dcterms:modified>
</cp:coreProperties>
</file>

<file path=docProps/thumbnail.jpeg>
</file>